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5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232025" y="1155700"/>
            <a:ext cx="466566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>
                <a:latin typeface="Times New Roman" pitchFamily="18" charset="0"/>
                <a:cs typeface="Times New Roman" pitchFamily="18" charset="0"/>
              </a:rPr>
              <a:t>Rabbit anti-human ccbe1</a:t>
            </a:r>
          </a:p>
          <a:p>
            <a:pPr algn="ctr" eaLnBrk="1" hangingPunct="1"/>
            <a:r>
              <a:rPr lang="de-DE" sz="1400" b="1">
                <a:solidFill>
                  <a:srgbClr val="000000"/>
                </a:solidFill>
                <a:cs typeface="Arial" charset="0"/>
              </a:rPr>
              <a:t>„</a:t>
            </a:r>
            <a:r>
              <a:rPr lang="en-US" sz="1200">
                <a:solidFill>
                  <a:srgbClr val="000000"/>
                </a:solidFill>
              </a:rPr>
              <a:t>Collagen and calcium-binding EGF domain-containing protein 1</a:t>
            </a:r>
            <a:r>
              <a:rPr lang="de-DE" sz="1400" b="1">
                <a:solidFill>
                  <a:srgbClr val="000000"/>
                </a:solidFill>
                <a:cs typeface="Arial" charset="0"/>
              </a:rPr>
              <a:t>“</a:t>
            </a:r>
          </a:p>
          <a:p>
            <a:pPr algn="ctr" eaLnBrk="1" hangingPunct="1"/>
            <a:r>
              <a:rPr lang="de-DE" sz="1400">
                <a:latin typeface="Times New Roman" pitchFamily="18" charset="0"/>
                <a:cs typeface="Times New Roman" pitchFamily="18" charset="0"/>
              </a:rPr>
              <a:t>(Cat #102-PA36S/-PA36) </a:t>
            </a: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704850" y="5445125"/>
            <a:ext cx="76041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000"/>
              <a:t>Immunofluorescence staining (green) of human foreskin (cryo-section of unfixed tissue) with anti-human ccbe1 (K6039; dilution 1:50) [</a:t>
            </a:r>
            <a:r>
              <a:rPr lang="en-US" sz="1000" b="1"/>
              <a:t>Cat# 102-PA36</a:t>
            </a:r>
            <a:r>
              <a:rPr lang="en-US" sz="1000"/>
              <a:t>]. A) Note specific staining in epidermis (ep) and in scattered cells in the dermis. B) Negative control of a consecutive section. Nuclei counter-stained with Dapi (blue). Specimen provided by Prof. Dr. J. Wilting, Goettingen.</a:t>
            </a:r>
          </a:p>
          <a:p>
            <a:pPr algn="just" eaLnBrk="1" hangingPunct="1"/>
            <a:endParaRPr lang="en-US" sz="800">
              <a:cs typeface="Arial" charset="0"/>
            </a:endParaRPr>
          </a:p>
          <a:p>
            <a:pPr algn="just" eaLnBrk="1" hangingPunct="1"/>
            <a:r>
              <a:rPr lang="de-DE" sz="800">
                <a:cs typeface="Arial" charset="0"/>
              </a:rPr>
              <a:t>The experiment was performed by the research group of Prof. Dr.  J. Wilting, University  Göttingen, Germany.</a:t>
            </a:r>
            <a:endParaRPr lang="en-US" sz="800">
              <a:cs typeface="Arial" charset="0"/>
            </a:endParaRPr>
          </a:p>
        </p:txBody>
      </p:sp>
      <p:pic>
        <p:nvPicPr>
          <p:cNvPr id="2053" name="Grafik 6" descr="Kollage-CCB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0" y="2060848"/>
            <a:ext cx="4892675" cy="323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37</cp:revision>
  <dcterms:created xsi:type="dcterms:W3CDTF">2010-12-17T07:34:39Z</dcterms:created>
  <dcterms:modified xsi:type="dcterms:W3CDTF">2015-03-24T10:35:56Z</dcterms:modified>
</cp:coreProperties>
</file>